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84112F9-2877-46EA-A1A9-C81D9D248342}" type="datetimeFigureOut">
              <a:rPr lang="el-GR" smtClean="0"/>
              <a:pPr/>
              <a:t>1/8/2019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EF8723-7C78-43B3-B558-95914F0807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136904" cy="292988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764705"/>
            <a:ext cx="7846640" cy="792087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Πως δημιουργώ ομάδες συνδιδασκαλίας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83529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536504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08112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Πως δημιουργώ ομάδες συνδιδασκαλίας</a:t>
            </a:r>
            <a:endParaRPr lang="el-G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712968" cy="3201888"/>
          </a:xfrm>
        </p:spPr>
        <p:txBody>
          <a:bodyPr/>
          <a:lstStyle/>
          <a:p>
            <a:endParaRPr lang="el-GR" dirty="0" smtClean="0"/>
          </a:p>
          <a:p>
            <a:pPr algn="l"/>
            <a:endParaRPr lang="el-GR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1575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Πως δημιουργώ ομάδες συνδιδασκαλίας</a:t>
            </a:r>
            <a:endParaRPr lang="el-G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49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36912"/>
            <a:ext cx="88569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712968" cy="348992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5976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Πως δημιουργώ ομάδες συνδιδασκαλίας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8784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446449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71736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Πως δημιουργώ ομάδες συνδιδασκαλίας</a:t>
            </a:r>
            <a:endParaRPr lang="el-G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9644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39552" y="5301208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smtClean="0"/>
              <a:t>ΜΑΘΗΜΑΤΑ ΠΟΥ ΣΥΜΜΕΤΕΧΟΥΝ ΣΤΗΝ ΟΜΑΔΑ ΣΥΝΔΙΔΑΣΚΑΛΙΑΣ </a:t>
            </a:r>
            <a:endParaRPr lang="el-GR" sz="1200" dirty="0"/>
          </a:p>
        </p:txBody>
      </p:sp>
      <p:sp>
        <p:nvSpPr>
          <p:cNvPr id="8" name="7 - Δεξιό βέλος"/>
          <p:cNvSpPr/>
          <p:nvPr/>
        </p:nvSpPr>
        <p:spPr>
          <a:xfrm>
            <a:off x="3059832" y="551723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26</Words>
  <Application>Microsoft Office PowerPoint</Application>
  <PresentationFormat>Προβολή στην οθόνη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Δημοτικός</vt:lpstr>
      <vt:lpstr>Πως δημιουργώ ομάδες συνδιδασκαλίας</vt:lpstr>
      <vt:lpstr>Πως δημιουργώ ομάδες συνδιδασκαλίας</vt:lpstr>
      <vt:lpstr>Πως δημιουργώ ομάδες συνδιδασκαλίας</vt:lpstr>
      <vt:lpstr>Πως δημιουργώ ομάδες συνδιδασκαλίας</vt:lpstr>
      <vt:lpstr>Πως δημιουργώ ομάδες συνδιδασκαλίας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Πως καταχωρίζω αίτημα άδειας ή απουσίας</dc:title>
  <dc:creator>Μένια PC</dc:creator>
  <cp:lastModifiedBy>Μένια PC</cp:lastModifiedBy>
  <cp:revision>15</cp:revision>
  <dcterms:created xsi:type="dcterms:W3CDTF">2019-07-31T09:52:18Z</dcterms:created>
  <dcterms:modified xsi:type="dcterms:W3CDTF">2019-08-01T08:00:26Z</dcterms:modified>
</cp:coreProperties>
</file>